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p:scale>
          <a:sx n="130" d="100"/>
          <a:sy n="130" d="100"/>
        </p:scale>
        <p:origin x="-346" y="5"/>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GB"/>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a:t>
            </a:r>
            <a:r>
              <a:rPr lang="en-US" sz="1200" b="0" i="0" u="none" strike="noStrike" cap="none" dirty="0" smtClean="0">
                <a:solidFill>
                  <a:schemeClr val="tx1"/>
                </a:solidFill>
                <a:latin typeface="Arial"/>
                <a:ea typeface="Arial"/>
                <a:cs typeface="Arial"/>
                <a:sym typeface="Arial"/>
              </a:rPr>
              <a:t>Members</a:t>
            </a:r>
            <a:endParaRPr lang="en-US" sz="1200" b="0" i="0" u="none" strike="noStrike" cap="none" dirty="0">
              <a:solidFill>
                <a:schemeClr val="tx1"/>
              </a:solidFill>
              <a:latin typeface="Arial"/>
              <a:ea typeface="Arial"/>
              <a:cs typeface="Arial"/>
              <a:sym typeface="Arial"/>
            </a:endParaRP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 JEEVA.B</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 622021243024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Paavai</a:t>
            </a:r>
            <a:r>
              <a:rPr lang="en-US" sz="1100" dirty="0" smtClean="0">
                <a:solidFill>
                  <a:schemeClr val="tx1"/>
                </a:solidFill>
              </a:rPr>
              <a:t>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77" y="1107831"/>
            <a:ext cx="8361485" cy="3847642"/>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162" y="1286608"/>
            <a:ext cx="8003930" cy="332010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smtClean="0"/>
              <a:t>Advanced inventory control</a:t>
            </a:r>
          </a:p>
          <a:p>
            <a:pPr marL="285750" indent="-285750">
              <a:buFont typeface="Wingdings" pitchFamily="2" charset="2"/>
              <a:buChar char="ü"/>
            </a:pPr>
            <a:endParaRPr lang="en-GB" dirty="0" smtClean="0"/>
          </a:p>
          <a:p>
            <a:pPr marL="285750" indent="-285750">
              <a:buFont typeface="Wingdings" pitchFamily="2" charset="2"/>
              <a:buChar char="ü"/>
            </a:pPr>
            <a:r>
              <a:rPr lang="en-GB" dirty="0" smtClean="0"/>
              <a:t>Passenger information in real time</a:t>
            </a:r>
          </a:p>
          <a:p>
            <a:pPr marL="285750" indent="-285750">
              <a:buFont typeface="Wingdings" pitchFamily="2" charset="2"/>
              <a:buChar char="ü"/>
            </a:pPr>
            <a:endParaRPr lang="en-GB" dirty="0" smtClean="0"/>
          </a:p>
          <a:p>
            <a:pPr marL="285750" indent="-285750">
              <a:buFont typeface="Wingdings" pitchFamily="2" charset="2"/>
              <a:buChar char="ü"/>
            </a:pPr>
            <a:r>
              <a:rPr lang="en-GB" dirty="0" smtClean="0"/>
              <a:t>Sales management in real time</a:t>
            </a:r>
          </a:p>
          <a:p>
            <a:pPr marL="285750" indent="-285750">
              <a:buFont typeface="Wingdings" pitchFamily="2" charset="2"/>
              <a:buChar char="ü"/>
            </a:pPr>
            <a:endParaRPr lang="en-GB" dirty="0" smtClean="0"/>
          </a:p>
          <a:p>
            <a:pPr marL="285750" indent="-285750">
              <a:buFont typeface="Wingdings" pitchFamily="2" charset="2"/>
              <a:buChar char="ü"/>
            </a:pPr>
            <a:r>
              <a:rPr lang="en-GB" dirty="0" smtClean="0"/>
              <a:t>State of digital marketing tools</a:t>
            </a:r>
          </a:p>
          <a:p>
            <a:pPr marL="285750" indent="-285750">
              <a:buFont typeface="Wingdings" pitchFamily="2" charset="2"/>
              <a:buChar char="ü"/>
            </a:pPr>
            <a:endParaRPr lang="en-GB" dirty="0" smtClean="0"/>
          </a:p>
          <a:p>
            <a:pPr marL="285750" indent="-285750">
              <a:buFont typeface="Wingdings" pitchFamily="2" charset="2"/>
              <a:buChar char="ü"/>
            </a:pPr>
            <a:r>
              <a:rPr lang="en-GB" dirty="0" smtClean="0"/>
              <a:t>Comprehensive &amp; well-documented API’s for integration</a:t>
            </a:r>
            <a:endParaRPr lang="en-GB" dirty="0"/>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smtClean="0">
                <a:solidFill>
                  <a:schemeClr val="tx1"/>
                </a:solidFill>
              </a:rPr>
              <a:t>: researchgate.net</a:t>
            </a:r>
            <a:endParaRPr lang="en-IN" sz="1000" dirty="0">
              <a:solidFill>
                <a:schemeClr val="tx1"/>
              </a:solidFill>
            </a:endParaRP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a:t>
            </a:r>
            <a:r>
              <a:rPr lang="en-GB" sz="1600" dirty="0" err="1"/>
              <a:t>endeavor</a:t>
            </a:r>
            <a:r>
              <a:rPr lang="en-GB" sz="1600" dirty="0"/>
              <a:t>.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smtClean="0">
                <a:solidFill>
                  <a:schemeClr val="tx1"/>
                </a:solidFill>
              </a:rPr>
              <a:t>: Researchgate.net</a:t>
            </a:r>
            <a:endParaRPr lang="en-IN" sz="1000" dirty="0">
              <a:solidFill>
                <a:schemeClr val="tx1"/>
              </a:solidFill>
            </a:endParaRP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smtClean="0"/>
              <a:t>addition,Django</a:t>
            </a:r>
            <a:r>
              <a:rPr lang="en-GB" dirty="0" smtClean="0"/>
              <a:t> </a:t>
            </a:r>
            <a:r>
              <a:rPr lang="en-GB" dirty="0"/>
              <a:t>language was used for the front-end of the software while the back end was designed </a:t>
            </a:r>
            <a:r>
              <a:rPr lang="en-GB" dirty="0" smtClean="0"/>
              <a:t>using python </a:t>
            </a:r>
            <a:r>
              <a:rPr lang="en-GB" dirty="0"/>
              <a:t>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smtClean="0">
                <a:solidFill>
                  <a:schemeClr val="tx1"/>
                </a:solidFill>
              </a:rPr>
              <a:t>: researchgate.net</a:t>
            </a:r>
            <a:endParaRPr lang="en-IN" sz="1000" dirty="0">
              <a:solidFill>
                <a:schemeClr val="tx1"/>
              </a:solidFill>
            </a:endParaRPr>
          </a:p>
        </p:txBody>
      </p:sp>
      <p:sp>
        <p:nvSpPr>
          <p:cNvPr id="4" name="TextBox 3"/>
          <p:cNvSpPr txBox="1"/>
          <p:nvPr/>
        </p:nvSpPr>
        <p:spPr>
          <a:xfrm>
            <a:off x="549519" y="1312985"/>
            <a:ext cx="8044961" cy="1169551"/>
          </a:xfrm>
          <a:prstGeom prst="rect">
            <a:avLst/>
          </a:prstGeom>
          <a:noFill/>
        </p:spPr>
        <p:txBody>
          <a:bodyPr wrap="square" rtlCol="0">
            <a:spAutoFit/>
          </a:bodyPr>
          <a:lstStyle/>
          <a:p>
            <a:r>
              <a:rPr lang="en-GB" dirty="0"/>
              <a:t>Currently, the type of system being used at the counter is an internal system which </a:t>
            </a:r>
          </a:p>
          <a:p>
            <a:r>
              <a:rPr lang="en-GB" dirty="0"/>
              <a:t>is manually used in selling the bus tickets. The problems facing the company are </a:t>
            </a:r>
          </a:p>
          <a:p>
            <a:r>
              <a:rPr lang="en-GB" dirty="0"/>
              <a:t>that customers have to go to the counter to buy bus ticket or ask for bus schedule, </a:t>
            </a:r>
          </a:p>
          <a:p>
            <a:r>
              <a:rPr lang="en-GB" dirty="0"/>
              <a:t>customers will also have to queue up for a long time in order to secure a bus ticket </a:t>
            </a:r>
          </a:p>
          <a:p>
            <a:r>
              <a:rPr lang="en-GB" dirty="0"/>
              <a:t>and will also need to pay cash when they buy the bus ticket.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smtClean="0">
                <a:solidFill>
                  <a:schemeClr val="tx1"/>
                </a:solidFill>
              </a:rPr>
              <a:t>: researchgate.net</a:t>
            </a:r>
            <a:endParaRPr lang="en-IN" sz="1000" dirty="0">
              <a:solidFill>
                <a:schemeClr val="tx1"/>
              </a:solidFill>
            </a:endParaRP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a:t>
            </a:r>
            <a:r>
              <a:rPr lang="en-GB" dirty="0" smtClean="0"/>
              <a:t>project </a:t>
            </a:r>
            <a:r>
              <a:rPr lang="en-GB" dirty="0"/>
              <a:t>is to automate the manual procedures of reserving a </a:t>
            </a:r>
          </a:p>
          <a:p>
            <a:r>
              <a:rPr lang="en-GB" dirty="0"/>
              <a:t>bus ticket for any journey made through </a:t>
            </a:r>
            <a:r>
              <a:rPr lang="en-GB" dirty="0" smtClean="0"/>
              <a:t>reservation system. </a:t>
            </a:r>
            <a:r>
              <a:rPr lang="en-GB" dirty="0"/>
              <a:t>This </a:t>
            </a:r>
          </a:p>
          <a:p>
            <a:r>
              <a:rPr lang="en-GB" dirty="0"/>
              <a:t>system is said to be an automatic system and customers can select seats by </a:t>
            </a:r>
          </a:p>
          <a:p>
            <a:r>
              <a:rPr lang="en-GB" dirty="0"/>
              <a:t>t</a:t>
            </a:r>
            <a:r>
              <a:rPr lang="en-GB" dirty="0" smtClean="0"/>
              <a:t>hemselves.</a:t>
            </a:r>
            <a:endParaRPr lang="en-GB" dirty="0"/>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smtClean="0">
                <a:solidFill>
                  <a:schemeClr val="tx1"/>
                </a:solidFill>
              </a:rPr>
              <a:t>: researchgate.net</a:t>
            </a:r>
            <a:endParaRPr lang="en-IN" sz="1000" dirty="0">
              <a:solidFill>
                <a:schemeClr val="tx1"/>
              </a:solidFill>
            </a:endParaRP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r>
              <a:rPr lang="en-GB" sz="1200" dirty="0" smtClean="0"/>
              <a:t>.</a:t>
            </a:r>
          </a:p>
          <a:p>
            <a:r>
              <a:rPr lang="en-GB" sz="1200" dirty="0" smtClean="0"/>
              <a:t> </a:t>
            </a:r>
            <a:endParaRPr lang="en-GB" sz="1200" dirty="0"/>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r>
              <a:rPr lang="en-GB" sz="1200" dirty="0" smtClean="0"/>
              <a:t>.</a:t>
            </a:r>
          </a:p>
          <a:p>
            <a:r>
              <a:rPr lang="en-GB" sz="1200" dirty="0" smtClean="0"/>
              <a:t> </a:t>
            </a:r>
            <a:endParaRPr lang="en-GB" sz="1200" dirty="0"/>
          </a:p>
          <a:p>
            <a:r>
              <a:rPr lang="en-GB" sz="1200" dirty="0"/>
              <a:t>iii) Easing bus ticket payment by obtaining a bank pin after payments is made to </a:t>
            </a:r>
          </a:p>
          <a:p>
            <a:r>
              <a:rPr lang="en-GB" sz="1200" dirty="0"/>
              <a:t>the various designated banks</a:t>
            </a:r>
            <a:r>
              <a:rPr lang="en-GB" sz="1200" dirty="0" smtClean="0"/>
              <a:t>.</a:t>
            </a:r>
          </a:p>
          <a:p>
            <a:r>
              <a:rPr lang="en-GB" sz="1200" dirty="0" smtClean="0"/>
              <a:t> </a:t>
            </a:r>
            <a:endParaRPr lang="en-GB" sz="1200" dirty="0"/>
          </a:p>
          <a:p>
            <a:r>
              <a:rPr lang="en-GB" sz="1200" dirty="0"/>
              <a:t>iv) Ability of customers to cancel their reservation</a:t>
            </a:r>
            <a:r>
              <a:rPr lang="en-GB" sz="1200" dirty="0" smtClean="0"/>
              <a:t>.</a:t>
            </a:r>
          </a:p>
          <a:p>
            <a:r>
              <a:rPr lang="en-GB" sz="1200" dirty="0" smtClean="0"/>
              <a:t> </a:t>
            </a:r>
            <a:endParaRPr lang="en-GB" sz="1200" dirty="0"/>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smtClean="0">
                <a:solidFill>
                  <a:srgbClr val="213163"/>
                </a:solidFill>
              </a:rPr>
              <a:t>Modelling:</a:t>
            </a:r>
            <a:endParaRPr lang="en-IN" sz="1600" dirty="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IN" sz="1000" dirty="0" smtClean="0">
                <a:solidFill>
                  <a:schemeClr val="tx1"/>
                </a:solidFill>
              </a:rPr>
              <a:t>academia.edu</a:t>
            </a:r>
            <a:endParaRPr lang="en-IN" sz="1000" dirty="0">
              <a:solidFill>
                <a:schemeClr val="tx1"/>
              </a:solidFill>
            </a:endParaRP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smtClean="0"/>
              <a:t>HOME/LOGIN PAGE</a:t>
            </a:r>
          </a:p>
          <a:p>
            <a:pPr marL="285750" indent="-285750">
              <a:buFont typeface="Arial" pitchFamily="34" charset="0"/>
              <a:buChar char="•"/>
            </a:pPr>
            <a:r>
              <a:rPr lang="en-GB" dirty="0" smtClean="0"/>
              <a:t>FIND BUS PAGE</a:t>
            </a:r>
          </a:p>
          <a:p>
            <a:pPr marL="285750" indent="-285750">
              <a:buFont typeface="Arial" pitchFamily="34" charset="0"/>
              <a:buChar char="•"/>
            </a:pPr>
            <a:r>
              <a:rPr lang="en-GB" dirty="0" smtClean="0"/>
              <a:t>SEE BOOKINGS PAGE</a:t>
            </a:r>
          </a:p>
          <a:p>
            <a:pPr marL="285750" indent="-285750">
              <a:buFont typeface="Arial" pitchFamily="34" charset="0"/>
              <a:buChar char="•"/>
            </a:pPr>
            <a:r>
              <a:rPr lang="en-GB" dirty="0" smtClean="0"/>
              <a:t>LOGOUT PAGE</a:t>
            </a:r>
            <a:endParaRPr lang="en-GB" dirty="0"/>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a:t>
            </a:r>
            <a:r>
              <a:rPr lang="en-GB" dirty="0" err="1"/>
              <a:t>singinggroup</a:t>
            </a:r>
            <a:r>
              <a:rPr lang="en-GB" dirty="0"/>
              <a:t> of 20 members or a band. Therefore, proposed system provides a module to select </a:t>
            </a:r>
            <a:r>
              <a:rPr lang="en-GB" dirty="0" err="1"/>
              <a:t>thenature</a:t>
            </a:r>
            <a:r>
              <a:rPr lang="en-GB" dirty="0"/>
              <a:t> of the bus company, i.e. either mobile or fixed and this helps the clients make order </a:t>
            </a:r>
            <a:r>
              <a:rPr lang="en-GB" dirty="0" err="1"/>
              <a:t>forthe</a:t>
            </a:r>
            <a:r>
              <a:rPr lang="en-GB" dirty="0"/>
              <a:t>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smtClean="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46" y="1166446"/>
            <a:ext cx="8780585" cy="3776753"/>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106</TotalTime>
  <Words>808</Words>
  <Application>Microsoft Office PowerPoint</Application>
  <PresentationFormat>On-screen Show (16:9)</PresentationFormat>
  <Paragraphs>83</Paragraphs>
  <Slides>14</Slides>
  <Notes>11</Notes>
  <HiddenSlides>0</HiddenSlides>
  <MMClips>0</MMClips>
  <ScaleCrop>false</ScaleCrop>
  <HeadingPairs>
    <vt:vector size="6" baseType="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16" baseType="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User</cp:lastModifiedBy>
  <cp:revision>15</cp:revision>
  <dcterms:modified xsi:type="dcterms:W3CDTF">2024-04-09T15:01:43Z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